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2" r:id="rId27"/>
    <p:sldId id="281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9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14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E646-4346-4441-A303-11CB0C98C334}" type="datetimeFigureOut">
              <a:rPr lang="ko-KR" altLang="en-US" smtClean="0"/>
              <a:t>2024-01-28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EF78-8E7A-40AF-81E6-6E9CD9913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07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E646-4346-4441-A303-11CB0C98C334}" type="datetimeFigureOut">
              <a:rPr lang="ko-KR" altLang="en-US" smtClean="0"/>
              <a:t>2024-01-28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EF78-8E7A-40AF-81E6-6E9CD9913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61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E646-4346-4441-A303-11CB0C98C334}" type="datetimeFigureOut">
              <a:rPr lang="ko-KR" altLang="en-US" smtClean="0"/>
              <a:t>2024-01-28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EF78-8E7A-40AF-81E6-6E9CD9913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6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E646-4346-4441-A303-11CB0C98C334}" type="datetimeFigureOut">
              <a:rPr lang="ko-KR" altLang="en-US" smtClean="0"/>
              <a:t>2024-01-28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EF78-8E7A-40AF-81E6-6E9CD9913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368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E646-4346-4441-A303-11CB0C98C334}" type="datetimeFigureOut">
              <a:rPr lang="ko-KR" altLang="en-US" smtClean="0"/>
              <a:t>2024-01-28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EF78-8E7A-40AF-81E6-6E9CD9913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86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E646-4346-4441-A303-11CB0C98C334}" type="datetimeFigureOut">
              <a:rPr lang="ko-KR" altLang="en-US" smtClean="0"/>
              <a:t>2024-01-28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EF78-8E7A-40AF-81E6-6E9CD9913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753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E646-4346-4441-A303-11CB0C98C334}" type="datetimeFigureOut">
              <a:rPr lang="ko-KR" altLang="en-US" smtClean="0"/>
              <a:t>2024-01-28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EF78-8E7A-40AF-81E6-6E9CD9913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78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E646-4346-4441-A303-11CB0C98C334}" type="datetimeFigureOut">
              <a:rPr lang="ko-KR" altLang="en-US" smtClean="0"/>
              <a:t>2024-01-28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EF78-8E7A-40AF-81E6-6E9CD9913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246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E646-4346-4441-A303-11CB0C98C334}" type="datetimeFigureOut">
              <a:rPr lang="ko-KR" altLang="en-US" smtClean="0"/>
              <a:t>2024-01-28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EF78-8E7A-40AF-81E6-6E9CD9913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637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E646-4346-4441-A303-11CB0C98C334}" type="datetimeFigureOut">
              <a:rPr lang="ko-KR" altLang="en-US" smtClean="0"/>
              <a:t>2024-01-28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EF78-8E7A-40AF-81E6-6E9CD9913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732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E646-4346-4441-A303-11CB0C98C334}" type="datetimeFigureOut">
              <a:rPr lang="ko-KR" altLang="en-US" smtClean="0"/>
              <a:t>2024-01-28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EF78-8E7A-40AF-81E6-6E9CD9913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244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AE646-4346-4441-A303-11CB0C98C334}" type="datetimeFigureOut">
              <a:rPr lang="ko-KR" altLang="en-US" smtClean="0"/>
              <a:t>2024-01-28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CEF78-8E7A-40AF-81E6-6E9CD9913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2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sejintechnology.net/layout/images/common/logo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Webpage </a:t>
            </a:r>
            <a:r>
              <a:rPr lang="ko-KR" altLang="en-US" dirty="0" smtClean="0"/>
              <a:t>수정안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By </a:t>
            </a:r>
            <a:r>
              <a:rPr lang="en-US" altLang="ko-KR" dirty="0" err="1" smtClean="0"/>
              <a:t>Hanskim</a:t>
            </a:r>
            <a:endParaRPr lang="en-US" altLang="ko-KR" dirty="0" smtClean="0"/>
          </a:p>
          <a:p>
            <a:r>
              <a:rPr lang="en-US" altLang="ko-KR" sz="1800" dirty="0" smtClean="0"/>
              <a:t>2024-01-10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3877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Network / 4G</a:t>
            </a: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442" y="2272284"/>
            <a:ext cx="6735115" cy="3181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75856" y="3137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연결</a:t>
            </a:r>
            <a:endParaRPr lang="en-US" altLang="ko-KR" dirty="0" smtClean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4211960" y="3321784"/>
            <a:ext cx="1008112" cy="46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26114" y="33750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연결됨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7938268" y="37234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연결안됨</a:t>
            </a:r>
            <a:endParaRPr lang="en-US" altLang="ko-KR" dirty="0" smtClean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6444208" y="3723408"/>
            <a:ext cx="1368152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055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Network Protocol/UDP</a:t>
            </a:r>
            <a:endParaRPr lang="ko-KR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58" y="1600200"/>
            <a:ext cx="786268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211960" y="4437112"/>
            <a:ext cx="1152128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59632" y="4581128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UDP</a:t>
            </a:r>
            <a:r>
              <a:rPr lang="ko-KR" altLang="en-US" dirty="0" smtClean="0"/>
              <a:t>멀티캐스트재생주소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5528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Network Protocol/RTMP</a:t>
            </a:r>
            <a:endParaRPr lang="ko-KR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96752"/>
            <a:ext cx="5760640" cy="4981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43608" y="30980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앱이름</a:t>
            </a:r>
            <a:endParaRPr lang="en-US" altLang="ko-KR" dirty="0" smtClean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1878380" y="3282703"/>
            <a:ext cx="389364" cy="9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1598642" y="3665350"/>
            <a:ext cx="665714" cy="1053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3852" y="3585985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스트림</a:t>
            </a:r>
            <a:r>
              <a:rPr lang="en-US" altLang="ko-KR" dirty="0" smtClean="0"/>
              <a:t>ID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2483768" y="4007967"/>
            <a:ext cx="3096344" cy="143725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2483768" y="4007967"/>
            <a:ext cx="3672408" cy="143725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2699792" y="3955316"/>
            <a:ext cx="4464496" cy="265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rtmp://119.23.237.178:1935/live/test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052524" y="3903535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816474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Network Protocol/ P2P, </a:t>
            </a:r>
            <a:r>
              <a:rPr lang="en-US" altLang="ko-KR" dirty="0" err="1" smtClean="0"/>
              <a:t>WebRTC</a:t>
            </a:r>
            <a:endParaRPr lang="ko-KR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72363"/>
            <a:ext cx="8229600" cy="318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>
            <a:off x="4355976" y="4941168"/>
            <a:ext cx="665714" cy="1053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87824" y="4860538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QR</a:t>
            </a:r>
            <a:r>
              <a:rPr lang="ko-KR" altLang="en-US" dirty="0" smtClean="0"/>
              <a:t>코드생성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43905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Network Protocol/ Serial</a:t>
            </a:r>
            <a:endParaRPr lang="ko-KR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628800"/>
            <a:ext cx="474071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12159" y="1251268"/>
            <a:ext cx="125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Serial Port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6372200" y="1620600"/>
            <a:ext cx="290688" cy="224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08500" y="1988840"/>
            <a:ext cx="699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COM1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6056" y="1988839"/>
            <a:ext cx="699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COM2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65882" y="1996478"/>
            <a:ext cx="699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COM3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91369" y="2002828"/>
            <a:ext cx="699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COM4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27984" y="242088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사</a:t>
            </a:r>
            <a:r>
              <a:rPr lang="ko-KR" altLang="en-US" sz="1400" dirty="0"/>
              <a:t>용</a:t>
            </a:r>
            <a:endParaRPr lang="en-US" altLang="ko-KR" sz="14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3904570" y="272866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보레이트</a:t>
            </a:r>
            <a:endParaRPr lang="en-US" altLang="ko-KR" sz="14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3942677" y="303758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데이터</a:t>
            </a:r>
            <a:endParaRPr lang="en-US" altLang="ko-KR" sz="14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3902164" y="334536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흐름제어</a:t>
            </a:r>
            <a:endParaRPr lang="en-US" altLang="ko-KR" sz="14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3929729" y="371703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정지비트</a:t>
            </a:r>
            <a:endParaRPr lang="en-US" altLang="ko-KR" sz="14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4109264" y="402480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모드</a:t>
            </a:r>
            <a:endParaRPr lang="en-US" altLang="ko-KR" sz="14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3871228" y="462892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테스</a:t>
            </a:r>
            <a:r>
              <a:rPr lang="ko-KR" altLang="en-US" sz="1400" dirty="0"/>
              <a:t>트</a:t>
            </a:r>
            <a:endParaRPr lang="en-US" altLang="ko-KR" sz="14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3871227" y="522920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보내기</a:t>
            </a:r>
            <a:endParaRPr lang="en-US" altLang="ko-KR" sz="14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3871228" y="580526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받기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831896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</a:t>
            </a:r>
            <a:endParaRPr lang="ko-KR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37" y="1600200"/>
            <a:ext cx="751992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>
            <a:endCxn id="6" idx="3"/>
          </p:cNvCxnSpPr>
          <p:nvPr/>
        </p:nvCxnSpPr>
        <p:spPr>
          <a:xfrm flipH="1" flipV="1">
            <a:off x="3765396" y="2441510"/>
            <a:ext cx="464206" cy="1320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195736" y="225684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샘플링주파수</a:t>
            </a:r>
            <a:endParaRPr lang="en-US" altLang="ko-KR" dirty="0" smtClean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3765396" y="2852936"/>
            <a:ext cx="464206" cy="1320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07072" y="266827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샘플링비트</a:t>
            </a:r>
            <a:endParaRPr lang="en-US" altLang="ko-K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207072" y="32129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입력볼륨</a:t>
            </a:r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322488" y="38610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재생볼륨</a:t>
            </a:r>
            <a:endParaRPr lang="en-US" altLang="ko-KR" dirty="0" smtClean="0"/>
          </a:p>
        </p:txBody>
      </p:sp>
      <p:cxnSp>
        <p:nvCxnSpPr>
          <p:cNvPr id="14" name="직선 화살표 연결선 13"/>
          <p:cNvCxnSpPr>
            <a:endCxn id="12" idx="3"/>
          </p:cNvCxnSpPr>
          <p:nvPr/>
        </p:nvCxnSpPr>
        <p:spPr>
          <a:xfrm flipH="1" flipV="1">
            <a:off x="3315068" y="3397642"/>
            <a:ext cx="857042" cy="66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3408130" y="4045714"/>
            <a:ext cx="857042" cy="66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99822" y="549487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기본값</a:t>
            </a:r>
            <a:endParaRPr lang="ko-KR" altLang="en-US" sz="1100" dirty="0"/>
          </a:p>
        </p:txBody>
      </p:sp>
      <p:cxnSp>
        <p:nvCxnSpPr>
          <p:cNvPr id="18" name="직선 화살표 연결선 17"/>
          <p:cNvCxnSpPr>
            <a:endCxn id="17" idx="1"/>
          </p:cNvCxnSpPr>
          <p:nvPr/>
        </p:nvCxnSpPr>
        <p:spPr>
          <a:xfrm>
            <a:off x="6501512" y="5517232"/>
            <a:ext cx="398310" cy="1084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070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</a:t>
            </a:r>
            <a:endParaRPr lang="ko-KR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7" y="1638783"/>
            <a:ext cx="8164065" cy="4448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06238" y="33163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디코딩</a:t>
            </a:r>
            <a:endParaRPr lang="en-US" altLang="ko-KR" dirty="0" smtClean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3491880" y="3501008"/>
            <a:ext cx="857042" cy="66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23728" y="16288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코덱설</a:t>
            </a:r>
            <a:r>
              <a:rPr lang="ko-KR" altLang="en-US" dirty="0" err="1"/>
              <a:t>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07775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Alarm</a:t>
            </a:r>
            <a:endParaRPr lang="ko-KR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29600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7584" y="7647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디코딩</a:t>
            </a:r>
            <a:endParaRPr lang="en-US" altLang="ko-KR" dirty="0" smtClean="0"/>
          </a:p>
        </p:txBody>
      </p:sp>
      <p:cxnSp>
        <p:nvCxnSpPr>
          <p:cNvPr id="6" name="직선 화살표 연결선 5"/>
          <p:cNvCxnSpPr>
            <a:endCxn id="10" idx="2"/>
          </p:cNvCxnSpPr>
          <p:nvPr/>
        </p:nvCxnSpPr>
        <p:spPr>
          <a:xfrm flipH="1" flipV="1">
            <a:off x="340901" y="4986754"/>
            <a:ext cx="267846" cy="98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34453" y="456128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실</a:t>
            </a:r>
            <a:r>
              <a:rPr lang="ko-KR" altLang="en-US" sz="1100"/>
              <a:t>행</a:t>
            </a:r>
            <a:endParaRPr lang="en-US" altLang="ko-KR" sz="11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07504" y="472514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분할</a:t>
            </a:r>
            <a:endParaRPr lang="en-US" altLang="ko-KR" sz="1100" dirty="0" smtClean="0"/>
          </a:p>
        </p:txBody>
      </p:sp>
      <p:cxnSp>
        <p:nvCxnSpPr>
          <p:cNvPr id="12" name="직선 화살표 연결선 11"/>
          <p:cNvCxnSpPr>
            <a:endCxn id="7" idx="1"/>
          </p:cNvCxnSpPr>
          <p:nvPr/>
        </p:nvCxnSpPr>
        <p:spPr>
          <a:xfrm>
            <a:off x="945892" y="4677603"/>
            <a:ext cx="388561" cy="144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16216" y="4546242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이벤트이전녹화</a:t>
            </a:r>
            <a:endParaRPr lang="en-US" altLang="ko-KR" sz="1100" dirty="0" smtClean="0"/>
          </a:p>
        </p:txBody>
      </p:sp>
      <p:cxnSp>
        <p:nvCxnSpPr>
          <p:cNvPr id="16" name="직선 화살표 연결선 15"/>
          <p:cNvCxnSpPr>
            <a:endCxn id="14" idx="2"/>
          </p:cNvCxnSpPr>
          <p:nvPr/>
        </p:nvCxnSpPr>
        <p:spPr>
          <a:xfrm flipV="1">
            <a:off x="7102274" y="4807852"/>
            <a:ext cx="0" cy="146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0982" y="525562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시작</a:t>
            </a:r>
            <a:endParaRPr lang="en-US" altLang="ko-KR" sz="11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1830889" y="5301208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끝</a:t>
            </a:r>
            <a:endParaRPr lang="en-US" altLang="ko-KR" sz="11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8162649" y="5165556"/>
            <a:ext cx="556563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끄기</a:t>
            </a:r>
            <a:endParaRPr lang="en-US" altLang="ko-KR" sz="1100" dirty="0" smtClean="0"/>
          </a:p>
          <a:p>
            <a:r>
              <a:rPr lang="en-US" altLang="ko-KR" sz="1100" dirty="0" smtClean="0"/>
              <a:t>10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30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60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120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240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360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5364088" y="5157028"/>
            <a:ext cx="4667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끄기</a:t>
            </a:r>
            <a:endParaRPr lang="en-US" altLang="ko-KR" sz="1100" dirty="0" smtClean="0"/>
          </a:p>
          <a:p>
            <a:r>
              <a:rPr lang="en-US" altLang="ko-KR" sz="1100" dirty="0" smtClean="0"/>
              <a:t>1</a:t>
            </a:r>
          </a:p>
          <a:p>
            <a:r>
              <a:rPr lang="en-US" altLang="ko-KR" sz="1100" dirty="0" smtClean="0"/>
              <a:t>2</a:t>
            </a:r>
          </a:p>
          <a:p>
            <a:r>
              <a:rPr lang="en-US" altLang="ko-KR" sz="1100" dirty="0" smtClean="0"/>
              <a:t>3</a:t>
            </a:r>
          </a:p>
          <a:p>
            <a:r>
              <a:rPr lang="en-US" altLang="ko-KR" sz="1100" dirty="0" smtClean="0"/>
              <a:t>4</a:t>
            </a:r>
          </a:p>
          <a:p>
            <a:r>
              <a:rPr lang="en-US" altLang="ko-KR" sz="1100" dirty="0" smtClean="0"/>
              <a:t>5</a:t>
            </a:r>
          </a:p>
          <a:p>
            <a:r>
              <a:rPr lang="en-US" altLang="ko-KR" sz="1100" dirty="0"/>
              <a:t>6</a:t>
            </a:r>
            <a:endParaRPr lang="en-US" altLang="ko-KR" sz="1100" dirty="0" smtClean="0"/>
          </a:p>
          <a:p>
            <a:endParaRPr lang="en-US" altLang="ko-KR" sz="11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7236296" y="638132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기본값</a:t>
            </a:r>
            <a:endParaRPr lang="ko-KR" altLang="en-US" sz="1100" dirty="0"/>
          </a:p>
        </p:txBody>
      </p:sp>
      <p:cxnSp>
        <p:nvCxnSpPr>
          <p:cNvPr id="24" name="직선 화살표 연결선 23"/>
          <p:cNvCxnSpPr>
            <a:endCxn id="23" idx="1"/>
          </p:cNvCxnSpPr>
          <p:nvPr/>
        </p:nvCxnSpPr>
        <p:spPr>
          <a:xfrm>
            <a:off x="5148064" y="6512133"/>
            <a:ext cx="20882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56229" y="446353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경고음</a:t>
            </a:r>
            <a:endParaRPr lang="en-US" altLang="ko-KR" sz="1100" dirty="0" smtClean="0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4860032" y="4761240"/>
            <a:ext cx="155198" cy="1931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6192180" y="5517232"/>
            <a:ext cx="195917" cy="2457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084168" y="5805819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경고음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2479944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Alarm /Mask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510564" cy="4657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8428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임의조작감</a:t>
            </a:r>
            <a:r>
              <a:rPr lang="ko-KR" altLang="en-US" dirty="0"/>
              <a:t>지</a:t>
            </a:r>
            <a:endParaRPr lang="en-US" altLang="ko-KR" dirty="0" smtClean="0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1230273" y="1196752"/>
            <a:ext cx="35892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9282" y="473492"/>
            <a:ext cx="270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英</a:t>
            </a:r>
            <a:r>
              <a:rPr lang="zh-CN" altLang="en-US" dirty="0" smtClean="0"/>
              <a:t>文：</a:t>
            </a:r>
            <a:r>
              <a:rPr lang="en-US" altLang="zh-CN" dirty="0" smtClean="0"/>
              <a:t>Tamper detection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248219" y="417678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실</a:t>
            </a:r>
            <a:r>
              <a:rPr lang="ko-KR" altLang="en-US" sz="1100"/>
              <a:t>행</a:t>
            </a:r>
            <a:endParaRPr lang="en-US" altLang="ko-KR" sz="1100" dirty="0" smtClean="0"/>
          </a:p>
        </p:txBody>
      </p:sp>
      <p:cxnSp>
        <p:nvCxnSpPr>
          <p:cNvPr id="10" name="직선 화살표 연결선 9"/>
          <p:cNvCxnSpPr>
            <a:endCxn id="9" idx="1"/>
          </p:cNvCxnSpPr>
          <p:nvPr/>
        </p:nvCxnSpPr>
        <p:spPr>
          <a:xfrm>
            <a:off x="859658" y="4293096"/>
            <a:ext cx="388561" cy="144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81070" y="381367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경고음</a:t>
            </a:r>
            <a:endParaRPr lang="en-US" altLang="ko-KR" sz="1100" dirty="0" smtClean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3114467" y="4111380"/>
            <a:ext cx="25604" cy="327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32040" y="4169536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이벤트이전녹화</a:t>
            </a:r>
            <a:endParaRPr lang="en-US" altLang="ko-KR" sz="1100" dirty="0" smtClean="0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5727844" y="4307587"/>
            <a:ext cx="0" cy="146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04248" y="4596834"/>
            <a:ext cx="556563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끄기</a:t>
            </a:r>
            <a:endParaRPr lang="en-US" altLang="ko-KR" sz="1100" dirty="0" smtClean="0"/>
          </a:p>
          <a:p>
            <a:r>
              <a:rPr lang="en-US" altLang="ko-KR" sz="1100" dirty="0" smtClean="0"/>
              <a:t>10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30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60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120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240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360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7974136" y="4581128"/>
            <a:ext cx="4667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끄기</a:t>
            </a:r>
            <a:endParaRPr lang="en-US" altLang="ko-KR" sz="1100" dirty="0" smtClean="0"/>
          </a:p>
          <a:p>
            <a:r>
              <a:rPr lang="en-US" altLang="ko-KR" sz="1100" dirty="0" smtClean="0"/>
              <a:t>1</a:t>
            </a:r>
          </a:p>
          <a:p>
            <a:r>
              <a:rPr lang="en-US" altLang="ko-KR" sz="1100" dirty="0" smtClean="0"/>
              <a:t>2</a:t>
            </a:r>
          </a:p>
          <a:p>
            <a:r>
              <a:rPr lang="en-US" altLang="ko-KR" sz="1100" dirty="0" smtClean="0"/>
              <a:t>3</a:t>
            </a:r>
          </a:p>
          <a:p>
            <a:r>
              <a:rPr lang="en-US" altLang="ko-KR" sz="1100" dirty="0" smtClean="0"/>
              <a:t>4</a:t>
            </a:r>
          </a:p>
          <a:p>
            <a:r>
              <a:rPr lang="en-US" altLang="ko-KR" sz="1100" dirty="0" smtClean="0"/>
              <a:t>5</a:t>
            </a:r>
          </a:p>
          <a:p>
            <a:r>
              <a:rPr lang="en-US" altLang="ko-KR" sz="1100" dirty="0"/>
              <a:t>6</a:t>
            </a:r>
            <a:endParaRPr lang="en-US" altLang="ko-KR" sz="1100" dirty="0" smtClean="0"/>
          </a:p>
          <a:p>
            <a:endParaRPr lang="en-US" altLang="ko-KR" sz="1100" dirty="0" smtClean="0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5364088" y="5949280"/>
            <a:ext cx="1872208" cy="5628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236296" y="638132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기본값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34340" y="510358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시작</a:t>
            </a:r>
            <a:endParaRPr lang="en-US" altLang="ko-KR" sz="11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1814247" y="514917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끝</a:t>
            </a:r>
            <a:endParaRPr lang="en-US" altLang="ko-KR" sz="1100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5727844" y="4624114"/>
            <a:ext cx="4667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끄기</a:t>
            </a:r>
            <a:endParaRPr lang="en-US" altLang="ko-KR" sz="1100" dirty="0" smtClean="0"/>
          </a:p>
          <a:p>
            <a:r>
              <a:rPr lang="en-US" altLang="ko-KR" sz="1100" dirty="0" smtClean="0"/>
              <a:t>1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2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3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4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5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6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endParaRPr lang="en-US" altLang="ko-KR" sz="1100" dirty="0" smtClean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6300192" y="5151939"/>
            <a:ext cx="263320" cy="1812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59583" y="537610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경고음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3783242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Alarm / human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736"/>
            <a:ext cx="8755401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01134" y="391793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실</a:t>
            </a:r>
            <a:r>
              <a:rPr lang="ko-KR" altLang="en-US" sz="1100"/>
              <a:t>행</a:t>
            </a:r>
            <a:endParaRPr lang="en-US" altLang="ko-KR" sz="1100" dirty="0" smtClean="0"/>
          </a:p>
        </p:txBody>
      </p:sp>
      <p:cxnSp>
        <p:nvCxnSpPr>
          <p:cNvPr id="6" name="직선 화살표 연결선 5"/>
          <p:cNvCxnSpPr>
            <a:endCxn id="5" idx="1"/>
          </p:cNvCxnSpPr>
          <p:nvPr/>
        </p:nvCxnSpPr>
        <p:spPr>
          <a:xfrm>
            <a:off x="612573" y="4034250"/>
            <a:ext cx="388561" cy="144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2909218" y="4089303"/>
            <a:ext cx="25604" cy="327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88024" y="3991199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이벤트이전녹화</a:t>
            </a:r>
            <a:endParaRPr lang="en-US" altLang="ko-KR" sz="1100" dirty="0" smtClean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652120" y="4252809"/>
            <a:ext cx="0" cy="146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35444" y="4694587"/>
            <a:ext cx="556563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끄기</a:t>
            </a:r>
            <a:endParaRPr lang="en-US" altLang="ko-KR" sz="1100" dirty="0" smtClean="0"/>
          </a:p>
          <a:p>
            <a:r>
              <a:rPr lang="en-US" altLang="ko-KR" sz="1100" dirty="0" smtClean="0"/>
              <a:t>10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30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60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120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240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360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172400" y="4646746"/>
            <a:ext cx="4667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끄기</a:t>
            </a:r>
            <a:endParaRPr lang="en-US" altLang="ko-KR" sz="1100" dirty="0" smtClean="0"/>
          </a:p>
          <a:p>
            <a:r>
              <a:rPr lang="en-US" altLang="ko-KR" sz="1100" dirty="0" smtClean="0"/>
              <a:t>1</a:t>
            </a:r>
          </a:p>
          <a:p>
            <a:r>
              <a:rPr lang="en-US" altLang="ko-KR" sz="1100" dirty="0" smtClean="0"/>
              <a:t>2</a:t>
            </a:r>
          </a:p>
          <a:p>
            <a:r>
              <a:rPr lang="en-US" altLang="ko-KR" sz="1100" dirty="0" smtClean="0"/>
              <a:t>3</a:t>
            </a:r>
          </a:p>
          <a:p>
            <a:r>
              <a:rPr lang="en-US" altLang="ko-KR" sz="1100" dirty="0" smtClean="0"/>
              <a:t>4</a:t>
            </a:r>
          </a:p>
          <a:p>
            <a:r>
              <a:rPr lang="en-US" altLang="ko-KR" sz="1100" dirty="0" smtClean="0"/>
              <a:t>5</a:t>
            </a:r>
          </a:p>
          <a:p>
            <a:r>
              <a:rPr lang="en-US" altLang="ko-KR" sz="1100" dirty="0"/>
              <a:t>6</a:t>
            </a:r>
            <a:endParaRPr lang="en-US" altLang="ko-KR" sz="1100" dirty="0" smtClean="0"/>
          </a:p>
          <a:p>
            <a:endParaRPr lang="en-US" altLang="ko-KR" sz="1100" dirty="0" smtClean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5374082" y="5971860"/>
            <a:ext cx="1615129" cy="281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89211" y="612248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기본값</a:t>
            </a:r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287255" y="484474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시작</a:t>
            </a:r>
            <a:endParaRPr lang="en-US" altLang="ko-KR" sz="11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567162" y="489032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끝</a:t>
            </a:r>
            <a:endParaRPr lang="en-US" altLang="ko-KR" sz="11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849215" y="4498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사람감</a:t>
            </a:r>
            <a:r>
              <a:rPr lang="ko-KR" altLang="en-US" dirty="0"/>
              <a:t>지</a:t>
            </a:r>
            <a:endParaRPr lang="en-US" altLang="ko-KR" dirty="0" smtClean="0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1467928" y="803784"/>
            <a:ext cx="35892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27844" y="4624114"/>
            <a:ext cx="4667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끄기</a:t>
            </a:r>
            <a:endParaRPr lang="en-US" altLang="ko-KR" sz="1100" dirty="0" smtClean="0"/>
          </a:p>
          <a:p>
            <a:r>
              <a:rPr lang="en-US" altLang="ko-KR" sz="1100" dirty="0" smtClean="0"/>
              <a:t>1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2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3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4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5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6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endParaRPr lang="en-US" altLang="ko-KR" sz="11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2771800" y="381225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경고음</a:t>
            </a:r>
            <a:endParaRPr lang="en-US" altLang="ko-KR" sz="1100" dirty="0" smtClean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563512" y="5151939"/>
            <a:ext cx="0" cy="1812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259583" y="537610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경고음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1106245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Login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76872"/>
            <a:ext cx="2590783" cy="2188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283470"/>
            <a:ext cx="2548994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7584" y="1024748"/>
            <a:ext cx="7920880" cy="1232780"/>
          </a:xfrm>
          <a:prstGeom prst="rect">
            <a:avLst/>
          </a:prstGeom>
          <a:solidFill>
            <a:srgbClr val="0D09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D:\BACKUP\Downloads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2283470"/>
            <a:ext cx="2002036" cy="49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 flipV="1">
            <a:off x="5004048" y="3363590"/>
            <a:ext cx="216024" cy="2814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26885" y="30755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언</a:t>
            </a:r>
            <a:r>
              <a:rPr lang="ko-KR" altLang="en-US" dirty="0"/>
              <a:t>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47864" y="465313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비밀번호기억하기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4484564" y="3926458"/>
            <a:ext cx="735508" cy="654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331640" y="1988840"/>
            <a:ext cx="36004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040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Alarm /Sensor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48880"/>
            <a:ext cx="8593560" cy="1843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2800" y="263509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실</a:t>
            </a:r>
            <a:r>
              <a:rPr lang="ko-KR" altLang="en-US" sz="1100"/>
              <a:t>행</a:t>
            </a:r>
            <a:endParaRPr lang="en-US" altLang="ko-KR" sz="1100" dirty="0" smtClean="0"/>
          </a:p>
        </p:txBody>
      </p:sp>
      <p:cxnSp>
        <p:nvCxnSpPr>
          <p:cNvPr id="6" name="직선 화살표 연결선 5"/>
          <p:cNvCxnSpPr>
            <a:endCxn id="5" idx="1"/>
          </p:cNvCxnSpPr>
          <p:nvPr/>
        </p:nvCxnSpPr>
        <p:spPr>
          <a:xfrm>
            <a:off x="604239" y="2751407"/>
            <a:ext cx="388561" cy="144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1459594" y="2840740"/>
            <a:ext cx="401706" cy="327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79690" y="2579130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이벤트이전녹화</a:t>
            </a:r>
            <a:endParaRPr lang="en-US" altLang="ko-KR" sz="1100" dirty="0" smtClean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358034" y="2823439"/>
            <a:ext cx="0" cy="146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27110" y="3411744"/>
            <a:ext cx="556563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끄기</a:t>
            </a:r>
            <a:endParaRPr lang="en-US" altLang="ko-KR" sz="1100" dirty="0" smtClean="0"/>
          </a:p>
          <a:p>
            <a:r>
              <a:rPr lang="en-US" altLang="ko-KR" sz="1100" dirty="0" smtClean="0"/>
              <a:t>10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30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60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120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240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360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164066" y="3363903"/>
            <a:ext cx="4667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끄기</a:t>
            </a:r>
            <a:endParaRPr lang="en-US" altLang="ko-KR" sz="1100" dirty="0" smtClean="0"/>
          </a:p>
          <a:p>
            <a:r>
              <a:rPr lang="en-US" altLang="ko-KR" sz="1100" dirty="0" smtClean="0"/>
              <a:t>1</a:t>
            </a:r>
          </a:p>
          <a:p>
            <a:r>
              <a:rPr lang="en-US" altLang="ko-KR" sz="1100" dirty="0" smtClean="0"/>
              <a:t>2</a:t>
            </a:r>
          </a:p>
          <a:p>
            <a:r>
              <a:rPr lang="en-US" altLang="ko-KR" sz="1100" dirty="0" smtClean="0"/>
              <a:t>3</a:t>
            </a:r>
          </a:p>
          <a:p>
            <a:r>
              <a:rPr lang="en-US" altLang="ko-KR" sz="1100" dirty="0" smtClean="0"/>
              <a:t>4</a:t>
            </a:r>
          </a:p>
          <a:p>
            <a:r>
              <a:rPr lang="en-US" altLang="ko-KR" sz="1100" dirty="0" smtClean="0"/>
              <a:t>5</a:t>
            </a:r>
          </a:p>
          <a:p>
            <a:r>
              <a:rPr lang="en-US" altLang="ko-KR" sz="1100" dirty="0"/>
              <a:t>6</a:t>
            </a:r>
            <a:endParaRPr lang="en-US" altLang="ko-KR" sz="1100" dirty="0" smtClean="0"/>
          </a:p>
          <a:p>
            <a:endParaRPr lang="en-US" altLang="ko-KR" sz="1100" dirty="0" smtClean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6516216" y="3933056"/>
            <a:ext cx="464661" cy="10373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80877" y="4839639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기본값</a:t>
            </a:r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278921" y="356190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시작</a:t>
            </a:r>
            <a:endParaRPr lang="en-US" altLang="ko-KR" sz="11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558828" y="3607486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끝</a:t>
            </a:r>
            <a:endParaRPr lang="en-US" altLang="ko-KR" sz="11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5719510" y="3341271"/>
            <a:ext cx="4667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끄기</a:t>
            </a:r>
            <a:endParaRPr lang="en-US" altLang="ko-KR" sz="1100" dirty="0" smtClean="0"/>
          </a:p>
          <a:p>
            <a:r>
              <a:rPr lang="en-US" altLang="ko-KR" sz="1100" dirty="0" smtClean="0"/>
              <a:t>1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2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3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4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5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6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endParaRPr lang="en-US" altLang="ko-KR" sz="11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763688" y="263509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경고음</a:t>
            </a:r>
            <a:endParaRPr lang="en-US" altLang="ko-KR" sz="11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2843808" y="1700808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센서</a:t>
            </a:r>
            <a:r>
              <a:rPr lang="en-US" altLang="ko-KR" sz="1100" dirty="0" smtClean="0"/>
              <a:t>(DI)</a:t>
            </a:r>
            <a:r>
              <a:rPr lang="ko-KR" altLang="en-US" sz="1100" dirty="0" smtClean="0"/>
              <a:t>입력</a:t>
            </a:r>
            <a:endParaRPr lang="en-US" altLang="ko-KR" sz="1100" dirty="0" smtClean="0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2555776" y="2021868"/>
            <a:ext cx="401706" cy="327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99992" y="1831613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이벤트목</a:t>
            </a:r>
            <a:r>
              <a:rPr lang="ko-KR" altLang="en-US" sz="1100" dirty="0"/>
              <a:t>록</a:t>
            </a:r>
            <a:endParaRPr lang="en-US" altLang="ko-KR" sz="1100" dirty="0" smtClean="0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3331281" y="2021868"/>
            <a:ext cx="1145011" cy="3983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763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Storage</a:t>
            </a:r>
            <a:endParaRPr lang="ko-KR" alt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6453586" cy="3561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>
            <a:off x="2051720" y="3140968"/>
            <a:ext cx="108012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61733" y="329819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오디오저</a:t>
            </a:r>
            <a:r>
              <a:rPr lang="ko-KR" altLang="en-US" sz="1100" dirty="0"/>
              <a:t>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87824" y="1628800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녹화 </a:t>
            </a:r>
            <a:r>
              <a:rPr lang="ko-KR" altLang="en-US" sz="1100" dirty="0" err="1" smtClean="0"/>
              <a:t>스케쥴</a:t>
            </a:r>
            <a:endParaRPr lang="ko-KR" altLang="en-US" sz="1100" dirty="0"/>
          </a:p>
        </p:txBody>
      </p:sp>
      <p:cxnSp>
        <p:nvCxnSpPr>
          <p:cNvPr id="12" name="직선 화살표 연결선 11"/>
          <p:cNvCxnSpPr>
            <a:endCxn id="11" idx="1"/>
          </p:cNvCxnSpPr>
          <p:nvPr/>
        </p:nvCxnSpPr>
        <p:spPr>
          <a:xfrm flipV="1">
            <a:off x="2708972" y="1759605"/>
            <a:ext cx="278852" cy="2292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76154" y="128153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녹화설정</a:t>
            </a:r>
            <a:endParaRPr lang="ko-KR" altLang="en-US" sz="1100" dirty="0"/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1691680" y="1539920"/>
            <a:ext cx="91136" cy="4435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965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VCA</a:t>
            </a:r>
            <a:endParaRPr lang="ko-KR" alt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18001"/>
            <a:ext cx="8229600" cy="249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1033676" y="3356992"/>
            <a:ext cx="0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88683" y="437831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차량검출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99267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User Management</a:t>
            </a:r>
            <a:endParaRPr lang="ko-KR" alt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64" y="1600200"/>
            <a:ext cx="808667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1475656" y="2204864"/>
            <a:ext cx="372985" cy="72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07704" y="2074059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사용자정보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2915816" y="3573016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비밀번호확인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267744" y="3686185"/>
            <a:ext cx="648072" cy="17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2765199" y="4653136"/>
            <a:ext cx="648072" cy="17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91880" y="453996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사용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76075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Device Maintenance</a:t>
            </a:r>
            <a:endParaRPr lang="ko-KR" alt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16040"/>
            <a:ext cx="8229600" cy="3094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V="1">
            <a:off x="899592" y="2047637"/>
            <a:ext cx="785487" cy="445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63688" y="1916832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장치정보</a:t>
            </a:r>
            <a:endParaRPr lang="ko-KR" alt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4139952" y="393305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장치버</a:t>
            </a:r>
            <a:r>
              <a:rPr lang="ko-KR" altLang="en-US" sz="1100" dirty="0"/>
              <a:t>전</a:t>
            </a:r>
          </a:p>
        </p:txBody>
      </p:sp>
      <p:cxnSp>
        <p:nvCxnSpPr>
          <p:cNvPr id="9" name="직선 화살표 연결선 8"/>
          <p:cNvCxnSpPr>
            <a:endCxn id="8" idx="1"/>
          </p:cNvCxnSpPr>
          <p:nvPr/>
        </p:nvCxnSpPr>
        <p:spPr>
          <a:xfrm flipV="1">
            <a:off x="3635896" y="4063861"/>
            <a:ext cx="50405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95936" y="285293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모델명</a:t>
            </a:r>
            <a:endParaRPr lang="ko-KR" altLang="en-US" sz="1100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3499954" y="2983741"/>
            <a:ext cx="50405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3887924" y="4581128"/>
            <a:ext cx="50405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14413" y="4450323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펌웨어버</a:t>
            </a:r>
            <a:r>
              <a:rPr lang="ko-KR" altLang="en-US" sz="1100" dirty="0" err="1"/>
              <a:t>전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08695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Platform setting </a:t>
            </a: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zh-CN" altLang="en-US" dirty="0" smtClean="0">
                <a:sym typeface="Wingdings" pitchFamily="2" charset="2"/>
              </a:rPr>
              <a:t>添加</a:t>
            </a:r>
            <a:r>
              <a:rPr lang="en-US" altLang="zh-CN" dirty="0" smtClean="0">
                <a:sym typeface="Wingdings" pitchFamily="2" charset="2"/>
              </a:rPr>
              <a:t>ONVIF?</a:t>
            </a:r>
          </a:p>
          <a:p>
            <a:r>
              <a:rPr lang="en-US" altLang="ko-KR" dirty="0" smtClean="0"/>
              <a:t>Alarm setting</a:t>
            </a:r>
            <a:r>
              <a:rPr lang="en-US" altLang="ko-KR" dirty="0" smtClean="0">
                <a:sym typeface="Wingdings" pitchFamily="2" charset="2"/>
              </a:rPr>
              <a:t> human detect, </a:t>
            </a:r>
            <a:r>
              <a:rPr lang="zh-CN" altLang="en-US" dirty="0" smtClean="0">
                <a:sym typeface="Wingdings" pitchFamily="2" charset="2"/>
              </a:rPr>
              <a:t>怎么读取 </a:t>
            </a:r>
            <a:r>
              <a:rPr lang="en-US" altLang="zh-CN" dirty="0" smtClean="0">
                <a:sym typeface="Wingdings" pitchFamily="2" charset="2"/>
              </a:rPr>
              <a:t>metadata? </a:t>
            </a:r>
            <a:r>
              <a:rPr lang="zh-CN" altLang="en-US" dirty="0">
                <a:sym typeface="Wingdings" pitchFamily="2" charset="2"/>
              </a:rPr>
              <a:t>坐</a:t>
            </a:r>
            <a:r>
              <a:rPr lang="zh-CN" altLang="en-US" dirty="0" smtClean="0">
                <a:sym typeface="Wingdings" pitchFamily="2" charset="2"/>
              </a:rPr>
              <a:t>标跟</a:t>
            </a:r>
            <a:r>
              <a:rPr lang="en-US" altLang="zh-CN" dirty="0" smtClean="0">
                <a:sym typeface="Wingdings" pitchFamily="2" charset="2"/>
              </a:rPr>
              <a:t>score</a:t>
            </a:r>
          </a:p>
          <a:p>
            <a:r>
              <a:rPr lang="zh-CN" altLang="en-US" dirty="0" smtClean="0">
                <a:sym typeface="Wingdings" pitchFamily="2" charset="2"/>
              </a:rPr>
              <a:t>提供 不</a:t>
            </a:r>
            <a:r>
              <a:rPr lang="zh-CN" altLang="en-US" dirty="0">
                <a:sym typeface="Wingdings" pitchFamily="2" charset="2"/>
              </a:rPr>
              <a:t>用</a:t>
            </a:r>
            <a:r>
              <a:rPr lang="zh-CN" altLang="en-US" dirty="0" smtClean="0">
                <a:sym typeface="Wingdings" pitchFamily="2" charset="2"/>
              </a:rPr>
              <a:t>的 菜单</a:t>
            </a:r>
            <a:r>
              <a:rPr lang="en-US" altLang="zh-CN" dirty="0" smtClean="0">
                <a:sym typeface="Wingdings" pitchFamily="2" charset="2"/>
              </a:rPr>
              <a:t>(menu) </a:t>
            </a:r>
            <a:r>
              <a:rPr lang="zh-CN" altLang="en-US" dirty="0" smtClean="0">
                <a:sym typeface="Wingdings" pitchFamily="2" charset="2"/>
              </a:rPr>
              <a:t>去掉办法， 比如</a:t>
            </a:r>
            <a:r>
              <a:rPr lang="en-US" altLang="zh-CN" dirty="0" err="1" smtClean="0">
                <a:sym typeface="Wingdings" pitchFamily="2" charset="2"/>
              </a:rPr>
              <a:t>json</a:t>
            </a:r>
            <a:r>
              <a:rPr lang="en-US" altLang="zh-CN" dirty="0" smtClean="0">
                <a:sym typeface="Wingdings" pitchFamily="2" charset="2"/>
              </a:rPr>
              <a:t> </a:t>
            </a:r>
            <a:r>
              <a:rPr lang="zh-CN" altLang="en-US" dirty="0" smtClean="0">
                <a:sym typeface="Wingdings" pitchFamily="2" charset="2"/>
              </a:rPr>
              <a:t>文件</a:t>
            </a:r>
            <a:endParaRPr lang="en-US" altLang="zh-CN" dirty="0" smtClean="0">
              <a:sym typeface="Wingdings" pitchFamily="2" charset="2"/>
            </a:endParaRPr>
          </a:p>
          <a:p>
            <a:endParaRPr lang="en-US" altLang="zh-CN" dirty="0" smtClean="0">
              <a:sym typeface="Wingdings" pitchFamily="2" charset="2"/>
            </a:endParaRPr>
          </a:p>
          <a:p>
            <a:endParaRPr lang="en-US" altLang="zh-CN" dirty="0" smtClean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52193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58891"/>
            <a:ext cx="8229600" cy="4008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83768" y="3820398"/>
            <a:ext cx="1753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signal_strength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0152" y="3449796"/>
            <a:ext cx="1390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very_strong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strong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middle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weak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830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641" y="1600200"/>
            <a:ext cx="474071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24128" y="1444328"/>
            <a:ext cx="126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serial_port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1920" y="1916832"/>
            <a:ext cx="73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uart1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8024" y="1916832"/>
            <a:ext cx="73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uart2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57264" y="1916832"/>
            <a:ext cx="73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uart3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0991" y="1916832"/>
            <a:ext cx="73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uart4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57263" y="234888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enabled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09669" y="2636912"/>
            <a:ext cx="111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baudrate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40919" y="299092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data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40919" y="3352464"/>
            <a:ext cx="77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parity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0919" y="3645024"/>
            <a:ext cx="91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stopbit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31352" y="4014356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function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48995" y="4581128"/>
            <a:ext cx="56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test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30218" y="515719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send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18115" y="5733256"/>
            <a:ext cx="90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receive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02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Logo : </a:t>
            </a:r>
            <a:r>
              <a:rPr lang="en-US" altLang="ko-KR" dirty="0" smtClean="0">
                <a:hlinkClick r:id="rId2"/>
              </a:rPr>
              <a:t>http://sejintechnology.net/layout/images/common/logo.png</a:t>
            </a:r>
            <a:endParaRPr lang="en-US" altLang="ko-KR" dirty="0" smtClean="0"/>
          </a:p>
          <a:p>
            <a:r>
              <a:rPr lang="en-US" altLang="ko-KR" dirty="0" smtClean="0"/>
              <a:t>Background : </a:t>
            </a:r>
          </a:p>
          <a:p>
            <a:r>
              <a:rPr lang="en-US" altLang="ko-KR" dirty="0" err="1" smtClean="0"/>
              <a:t>Href</a:t>
            </a:r>
            <a:r>
              <a:rPr lang="en-US" altLang="ko-KR" dirty="0" smtClean="0"/>
              <a:t> : http://www.sejintech.net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64506" y="4679534"/>
            <a:ext cx="4831630" cy="1232780"/>
          </a:xfrm>
          <a:prstGeom prst="rect">
            <a:avLst/>
          </a:prstGeom>
          <a:solidFill>
            <a:srgbClr val="0D09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BACKUP\Downloads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271" y="4997034"/>
            <a:ext cx="25781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140968"/>
            <a:ext cx="45624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580112" y="3178696"/>
            <a:ext cx="504056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223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Left side menu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161981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2699792" y="3140968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91879" y="295630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네트워크프로토콜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693328" y="2677562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85415" y="249289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네트워크설정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026" y="2204864"/>
            <a:ext cx="2423359" cy="4077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 flipH="1">
            <a:off x="5724128" y="4293096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01825" y="410843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줌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5651962" y="5733256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774799" y="54452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프리셋</a:t>
            </a:r>
            <a:endParaRPr lang="ko-KR" altLang="en-US" dirty="0"/>
          </a:p>
        </p:txBody>
      </p:sp>
      <p:pic>
        <p:nvPicPr>
          <p:cNvPr id="14" name="Picture 2" descr="D:\BACKUP\Downloads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76770"/>
            <a:ext cx="1368152" cy="33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435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Video Setting/</a:t>
            </a:r>
            <a:r>
              <a:rPr lang="en-US" altLang="ko-KR" sz="3600" dirty="0" smtClean="0"/>
              <a:t>Video encoding</a:t>
            </a:r>
            <a:endParaRPr lang="ko-KR" altLang="en-US" sz="36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6624736" cy="4911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47664" y="1327576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비디오인코</a:t>
            </a:r>
            <a:r>
              <a:rPr lang="ko-KR" altLang="en-US" sz="1100" dirty="0" err="1"/>
              <a:t>딩</a:t>
            </a:r>
            <a:endParaRPr lang="ko-KR" alt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2771800" y="1352132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카메라설정</a:t>
            </a:r>
            <a:endParaRPr lang="ko-KR" alt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5076056" y="1325044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사생활보호</a:t>
            </a:r>
            <a:endParaRPr lang="ko-KR" altLang="en-US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2823619" y="223622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비디오코덱</a:t>
            </a:r>
            <a:endParaRPr lang="ko-KR" altLang="en-US" sz="1600" dirty="0"/>
          </a:p>
        </p:txBody>
      </p:sp>
      <p:cxnSp>
        <p:nvCxnSpPr>
          <p:cNvPr id="9" name="직선 화살표 연결선 8"/>
          <p:cNvCxnSpPr>
            <a:endCxn id="5" idx="3"/>
          </p:cNvCxnSpPr>
          <p:nvPr/>
        </p:nvCxnSpPr>
        <p:spPr>
          <a:xfrm flipH="1" flipV="1">
            <a:off x="4034207" y="2405499"/>
            <a:ext cx="681809" cy="23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4034206" y="2996952"/>
            <a:ext cx="681809" cy="23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39752" y="282767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비트레이트형식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2339752" y="334921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최대비트레이트</a:t>
            </a:r>
            <a:endParaRPr lang="ko-KR" altLang="en-US" sz="1600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4034207" y="3529074"/>
            <a:ext cx="681809" cy="23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44206" y="4332228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비디오코덱</a:t>
            </a:r>
            <a:endParaRPr lang="ko-KR" altLang="en-US" sz="1600" dirty="0"/>
          </a:p>
        </p:txBody>
      </p:sp>
      <p:cxnSp>
        <p:nvCxnSpPr>
          <p:cNvPr id="18" name="직선 화살표 연결선 17"/>
          <p:cNvCxnSpPr>
            <a:endCxn id="17" idx="3"/>
          </p:cNvCxnSpPr>
          <p:nvPr/>
        </p:nvCxnSpPr>
        <p:spPr>
          <a:xfrm flipH="1" flipV="1">
            <a:off x="4054794" y="4501505"/>
            <a:ext cx="681809" cy="23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 flipV="1">
            <a:off x="4054793" y="5092958"/>
            <a:ext cx="681809" cy="23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60339" y="492368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비트레이트형식</a:t>
            </a:r>
            <a:endParaRPr lang="ko-KR" alt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2360339" y="544522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최대비트레이트</a:t>
            </a:r>
            <a:endParaRPr lang="ko-KR" altLang="en-US" sz="1600" dirty="0"/>
          </a:p>
        </p:txBody>
      </p:sp>
      <p:cxnSp>
        <p:nvCxnSpPr>
          <p:cNvPr id="22" name="직선 화살표 연결선 21"/>
          <p:cNvCxnSpPr/>
          <p:nvPr/>
        </p:nvCxnSpPr>
        <p:spPr>
          <a:xfrm flipH="1" flipV="1">
            <a:off x="4054794" y="5625080"/>
            <a:ext cx="681809" cy="23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236296" y="638132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기본값</a:t>
            </a:r>
            <a:endParaRPr lang="ko-KR" altLang="en-US" sz="1100" dirty="0"/>
          </a:p>
        </p:txBody>
      </p:sp>
      <p:cxnSp>
        <p:nvCxnSpPr>
          <p:cNvPr id="24" name="직선 화살표 연결선 23"/>
          <p:cNvCxnSpPr>
            <a:endCxn id="23" idx="1"/>
          </p:cNvCxnSpPr>
          <p:nvPr/>
        </p:nvCxnSpPr>
        <p:spPr>
          <a:xfrm>
            <a:off x="6837986" y="6403682"/>
            <a:ext cx="398310" cy="1084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44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Video Setting/Camera 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583264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59632" y="1090522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카메라설정</a:t>
            </a:r>
            <a:endParaRPr lang="ko-KR" alt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4427984" y="126876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기본설</a:t>
            </a:r>
            <a:r>
              <a:rPr lang="ko-KR" altLang="en-US" sz="1100" dirty="0"/>
              <a:t>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96118" y="139836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고급설정</a:t>
            </a:r>
            <a:endParaRPr lang="ko-KR" alt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2771800" y="194325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대비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2627784" y="233566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채도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2257638" y="2590227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백라이</a:t>
            </a:r>
            <a:r>
              <a:rPr lang="ko-KR" altLang="en-US" sz="1100" dirty="0" err="1"/>
              <a:t>트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endCxn id="8" idx="3"/>
          </p:cNvCxnSpPr>
          <p:nvPr/>
        </p:nvCxnSpPr>
        <p:spPr>
          <a:xfrm flipH="1" flipV="1">
            <a:off x="3238594" y="2074059"/>
            <a:ext cx="1378199" cy="2616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3094578" y="2466474"/>
            <a:ext cx="1495714" cy="314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3094578" y="2780929"/>
            <a:ext cx="1495714" cy="421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30130" y="4561021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수평대칭이동</a:t>
            </a:r>
            <a:endParaRPr lang="ko-KR" altLang="en-US" sz="1100" dirty="0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2910251" y="4509120"/>
            <a:ext cx="1706542" cy="1944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64189" y="4869160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수직대칭이동</a:t>
            </a:r>
            <a:endParaRPr lang="ko-KR" altLang="en-US" sz="1100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2736007" y="4786347"/>
            <a:ext cx="1854285" cy="1656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4802445" y="1530370"/>
            <a:ext cx="57587" cy="1704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6907137" y="1713528"/>
            <a:ext cx="57587" cy="1704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713528"/>
            <a:ext cx="2842444" cy="3839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6660232" y="2590227"/>
            <a:ext cx="8242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AE</a:t>
            </a:r>
            <a:r>
              <a:rPr lang="ko-KR" altLang="en-US" sz="1100" dirty="0" smtClean="0"/>
              <a:t> 오프셋</a:t>
            </a:r>
            <a:endParaRPr lang="ko-KR" altLang="en-US" sz="1100" dirty="0"/>
          </a:p>
        </p:txBody>
      </p:sp>
      <p:cxnSp>
        <p:nvCxnSpPr>
          <p:cNvPr id="35" name="직선 화살표 연결선 34"/>
          <p:cNvCxnSpPr>
            <a:endCxn id="34" idx="1"/>
          </p:cNvCxnSpPr>
          <p:nvPr/>
        </p:nvCxnSpPr>
        <p:spPr>
          <a:xfrm flipV="1">
            <a:off x="6516216" y="2721032"/>
            <a:ext cx="144016" cy="396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361374" y="3502289"/>
            <a:ext cx="788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WDR</a:t>
            </a:r>
            <a:r>
              <a:rPr lang="ko-KR" altLang="en-US" sz="1100" dirty="0" smtClean="0"/>
              <a:t>실행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065151" y="3789040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WDR </a:t>
            </a:r>
            <a:r>
              <a:rPr lang="ko-KR" altLang="en-US" sz="1100" dirty="0" smtClean="0"/>
              <a:t>레벨</a:t>
            </a:r>
            <a:endParaRPr lang="ko-KR" altLang="en-US" sz="1100" dirty="0"/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6604198" y="3637092"/>
            <a:ext cx="704106" cy="396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8" idx="1"/>
          </p:cNvCxnSpPr>
          <p:nvPr/>
        </p:nvCxnSpPr>
        <p:spPr>
          <a:xfrm>
            <a:off x="6713098" y="3919845"/>
            <a:ext cx="3520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452320" y="4247510"/>
            <a:ext cx="10679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3D</a:t>
            </a:r>
            <a:r>
              <a:rPr lang="ko-KR" altLang="en-US" sz="1100" dirty="0" err="1" smtClean="0"/>
              <a:t>노이즈필터</a:t>
            </a:r>
            <a:endParaRPr lang="ko-KR" altLang="en-US" sz="1100" dirty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6780224" y="4378315"/>
            <a:ext cx="6720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52320" y="4509740"/>
            <a:ext cx="1350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3D</a:t>
            </a:r>
            <a:r>
              <a:rPr lang="ko-KR" altLang="en-US" sz="1100" dirty="0" err="1" smtClean="0"/>
              <a:t>노이즈필터레벨</a:t>
            </a:r>
            <a:endParaRPr lang="ko-KR" altLang="en-US" sz="1100" dirty="0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6972256" y="4640545"/>
            <a:ext cx="3891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7" idx="2"/>
          </p:cNvCxnSpPr>
          <p:nvPr/>
        </p:nvCxnSpPr>
        <p:spPr>
          <a:xfrm flipV="1">
            <a:off x="7058685" y="1659975"/>
            <a:ext cx="311895" cy="270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290616" y="578291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기본값</a:t>
            </a:r>
            <a:endParaRPr lang="ko-KR" altLang="en-US" sz="1100" dirty="0"/>
          </a:p>
        </p:txBody>
      </p:sp>
      <p:cxnSp>
        <p:nvCxnSpPr>
          <p:cNvPr id="54" name="직선 화살표 연결선 53"/>
          <p:cNvCxnSpPr>
            <a:endCxn id="53" idx="1"/>
          </p:cNvCxnSpPr>
          <p:nvPr/>
        </p:nvCxnSpPr>
        <p:spPr>
          <a:xfrm>
            <a:off x="5892306" y="5805264"/>
            <a:ext cx="398310" cy="1084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242465" y="527885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기본값</a:t>
            </a:r>
            <a:endParaRPr lang="ko-KR" altLang="en-US" sz="1100" dirty="0"/>
          </a:p>
        </p:txBody>
      </p:sp>
      <p:cxnSp>
        <p:nvCxnSpPr>
          <p:cNvPr id="56" name="직선 화살표 연결선 55"/>
          <p:cNvCxnSpPr>
            <a:endCxn id="55" idx="1"/>
          </p:cNvCxnSpPr>
          <p:nvPr/>
        </p:nvCxnSpPr>
        <p:spPr>
          <a:xfrm>
            <a:off x="7844155" y="5301208"/>
            <a:ext cx="398310" cy="1084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336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Video Setting / OSD</a:t>
            </a:r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68" y="1600200"/>
            <a:ext cx="765846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56376" y="2204864"/>
            <a:ext cx="756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X</a:t>
            </a:r>
            <a:r>
              <a:rPr lang="ko-KR" altLang="en-US" sz="1100" dirty="0" smtClean="0"/>
              <a:t>좌표</a:t>
            </a:r>
            <a:r>
              <a:rPr lang="en-US" altLang="ko-KR" sz="1100" dirty="0" smtClean="0"/>
              <a:t>(%)</a:t>
            </a:r>
            <a:endParaRPr lang="ko-KR" alt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8028384" y="2564904"/>
            <a:ext cx="7521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Y</a:t>
            </a:r>
            <a:r>
              <a:rPr lang="ko-KR" altLang="en-US" sz="1100" dirty="0" smtClean="0"/>
              <a:t>좌표</a:t>
            </a:r>
            <a:r>
              <a:rPr lang="en-US" altLang="ko-KR" sz="1100" dirty="0" smtClean="0"/>
              <a:t>(%)</a:t>
            </a:r>
            <a:endParaRPr lang="ko-KR" altLang="en-US" sz="1100" dirty="0"/>
          </a:p>
        </p:txBody>
      </p:sp>
      <p:cxnSp>
        <p:nvCxnSpPr>
          <p:cNvPr id="7" name="직선 화살표 연결선 6"/>
          <p:cNvCxnSpPr>
            <a:endCxn id="5" idx="1"/>
          </p:cNvCxnSpPr>
          <p:nvPr/>
        </p:nvCxnSpPr>
        <p:spPr>
          <a:xfrm flipV="1">
            <a:off x="6991295" y="2335669"/>
            <a:ext cx="965081" cy="2143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7037788" y="2719315"/>
            <a:ext cx="965081" cy="214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7028982" y="3909450"/>
            <a:ext cx="965081" cy="214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7075475" y="4293096"/>
            <a:ext cx="965081" cy="214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30377" y="522920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주표시</a:t>
            </a:r>
            <a:endParaRPr lang="ko-KR" altLang="en-US" sz="1100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660232" y="5335102"/>
            <a:ext cx="1296144" cy="249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72400" y="3755038"/>
            <a:ext cx="756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X</a:t>
            </a:r>
            <a:r>
              <a:rPr lang="ko-KR" altLang="en-US" sz="1100" dirty="0" smtClean="0"/>
              <a:t>좌표</a:t>
            </a:r>
            <a:r>
              <a:rPr lang="en-US" altLang="ko-KR" sz="1100" dirty="0" smtClean="0"/>
              <a:t>(%)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8179317" y="4111911"/>
            <a:ext cx="7521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Y</a:t>
            </a:r>
            <a:r>
              <a:rPr lang="ko-KR" altLang="en-US" sz="1100" dirty="0" smtClean="0"/>
              <a:t>좌표</a:t>
            </a:r>
            <a:r>
              <a:rPr lang="en-US" altLang="ko-KR" sz="1100" dirty="0" smtClean="0"/>
              <a:t>(%)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3059832" y="1556792"/>
            <a:ext cx="7920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사생활보호</a:t>
            </a:r>
            <a:endParaRPr lang="ko-KR" alt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8107030" y="611967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기본값</a:t>
            </a:r>
            <a:endParaRPr lang="ko-KR" altLang="en-US" sz="1100" dirty="0"/>
          </a:p>
        </p:txBody>
      </p:sp>
      <p:cxnSp>
        <p:nvCxnSpPr>
          <p:cNvPr id="21" name="직선 화살표 연결선 20"/>
          <p:cNvCxnSpPr>
            <a:endCxn id="20" idx="1"/>
          </p:cNvCxnSpPr>
          <p:nvPr/>
        </p:nvCxnSpPr>
        <p:spPr>
          <a:xfrm>
            <a:off x="7708720" y="6142029"/>
            <a:ext cx="398310" cy="1084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231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VideoSetting</a:t>
            </a:r>
            <a:r>
              <a:rPr lang="en-US" altLang="ko-KR" dirty="0" smtClean="0"/>
              <a:t> /Light</a:t>
            </a:r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340768"/>
            <a:ext cx="374441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988840"/>
            <a:ext cx="3744415" cy="3364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0" y="1772816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选项 用英文， 不要翻译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30963" y="249887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감광타</a:t>
            </a:r>
            <a:r>
              <a:rPr lang="ko-KR" altLang="en-US" sz="1100"/>
              <a:t>입</a:t>
            </a:r>
            <a:endParaRPr lang="ko-KR" altLang="en-US" sz="1100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1979712" y="2636912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03628" y="3284984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광원자동조정감</a:t>
            </a:r>
            <a:r>
              <a:rPr lang="ko-KR" altLang="en-US" sz="1100"/>
              <a:t>도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1285757" y="2861072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보조등민감도</a:t>
            </a:r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1497352" y="3673337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조명타입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1320459" y="4077072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조명밝기조절</a:t>
            </a:r>
            <a:endParaRPr lang="ko-KR" altLang="en-US" sz="1100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2246275" y="2993539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2246275" y="3418478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2246275" y="3804142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2351510" y="4207877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78222" y="556688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기본값</a:t>
            </a:r>
            <a:endParaRPr lang="ko-KR" altLang="en-US" sz="1100" dirty="0"/>
          </a:p>
        </p:txBody>
      </p:sp>
      <p:cxnSp>
        <p:nvCxnSpPr>
          <p:cNvPr id="22" name="직선 화살표 연결선 21"/>
          <p:cNvCxnSpPr>
            <a:endCxn id="21" idx="1"/>
          </p:cNvCxnSpPr>
          <p:nvPr/>
        </p:nvCxnSpPr>
        <p:spPr>
          <a:xfrm>
            <a:off x="3779912" y="5589240"/>
            <a:ext cx="398310" cy="1084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645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 / </a:t>
            </a:r>
            <a:r>
              <a:rPr lang="en-US" altLang="zh-CN" dirty="0" err="1" smtClean="0"/>
              <a:t>Wifi</a:t>
            </a:r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58891"/>
            <a:ext cx="8229600" cy="4008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62018" y="29052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연결됨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074172" y="32536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연결안됨</a:t>
            </a:r>
            <a:endParaRPr lang="en-US" altLang="ko-KR" dirty="0" smtClean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5580112" y="3253626"/>
            <a:ext cx="1368152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7784" y="38432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신호강도</a:t>
            </a:r>
            <a:endParaRPr lang="en-US" altLang="ko-KR" dirty="0" smtClean="0"/>
          </a:p>
        </p:txBody>
      </p:sp>
      <p:cxnSp>
        <p:nvCxnSpPr>
          <p:cNvPr id="11" name="직선 화살표 연결선 10"/>
          <p:cNvCxnSpPr>
            <a:endCxn id="10" idx="3"/>
          </p:cNvCxnSpPr>
          <p:nvPr/>
        </p:nvCxnSpPr>
        <p:spPr>
          <a:xfrm flipH="1">
            <a:off x="3735780" y="4027944"/>
            <a:ext cx="4761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4139952" y="4149080"/>
            <a:ext cx="908228" cy="64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627784" y="44278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매우높음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627784" y="48000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높음</a:t>
            </a:r>
            <a:endParaRPr lang="en-US" altLang="ko-KR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2627783" y="51693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보통</a:t>
            </a:r>
            <a:endParaRPr lang="en-US" altLang="ko-KR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2627784" y="55387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약함</a:t>
            </a:r>
            <a:endParaRPr lang="en-US" altLang="ko-KR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331640" y="44278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很强</a:t>
            </a:r>
            <a:endParaRPr lang="en-US" altLang="zh-CN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1331640" y="480005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强</a:t>
            </a:r>
            <a:endParaRPr lang="en-US" altLang="ko-KR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1331639" y="51693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普通</a:t>
            </a:r>
            <a:endParaRPr lang="en-US" altLang="ko-KR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1331640" y="55387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弱</a:t>
            </a:r>
            <a:endParaRPr lang="en-US" altLang="ko-KR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7436292" y="491065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기본값</a:t>
            </a:r>
            <a:endParaRPr lang="ko-KR" altLang="en-US" sz="1100" dirty="0"/>
          </a:p>
        </p:txBody>
      </p:sp>
      <p:cxnSp>
        <p:nvCxnSpPr>
          <p:cNvPr id="28" name="직선 화살표 연결선 27"/>
          <p:cNvCxnSpPr>
            <a:endCxn id="27" idx="1"/>
          </p:cNvCxnSpPr>
          <p:nvPr/>
        </p:nvCxnSpPr>
        <p:spPr>
          <a:xfrm>
            <a:off x="7037982" y="4933012"/>
            <a:ext cx="398310" cy="1084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151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7926</TotalTime>
  <Words>424</Words>
  <Application>Microsoft Office PowerPoint</Application>
  <PresentationFormat>화면 슬라이드 쇼(4:3)</PresentationFormat>
  <Paragraphs>260</Paragraphs>
  <Slides>27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테마</vt:lpstr>
      <vt:lpstr>Webpage 수정안</vt:lpstr>
      <vt:lpstr>Login</vt:lpstr>
      <vt:lpstr>Logo</vt:lpstr>
      <vt:lpstr>Left side menu</vt:lpstr>
      <vt:lpstr>Video Setting/Video encoding</vt:lpstr>
      <vt:lpstr>Video Setting/Camera </vt:lpstr>
      <vt:lpstr>Video Setting / OSD</vt:lpstr>
      <vt:lpstr>VideoSetting /Light</vt:lpstr>
      <vt:lpstr>Network / Wifi</vt:lpstr>
      <vt:lpstr>Network / 4G</vt:lpstr>
      <vt:lpstr>Network Protocol/UDP</vt:lpstr>
      <vt:lpstr>Network Protocol/RTMP</vt:lpstr>
      <vt:lpstr>Network Protocol/ P2P, WebRTC</vt:lpstr>
      <vt:lpstr>Network Protocol/ Serial</vt:lpstr>
      <vt:lpstr>Audio</vt:lpstr>
      <vt:lpstr>Audio</vt:lpstr>
      <vt:lpstr>Alarm</vt:lpstr>
      <vt:lpstr>Alarm /Mask</vt:lpstr>
      <vt:lpstr>Alarm / human</vt:lpstr>
      <vt:lpstr>Alarm /Sensor</vt:lpstr>
      <vt:lpstr>Storage</vt:lpstr>
      <vt:lpstr>VCA</vt:lpstr>
      <vt:lpstr>User Management</vt:lpstr>
      <vt:lpstr>Device Maintenance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Webpage 수정안</dc:title>
  <dc:creator>H</dc:creator>
  <cp:lastModifiedBy>H</cp:lastModifiedBy>
  <cp:revision>36</cp:revision>
  <dcterms:created xsi:type="dcterms:W3CDTF">2024-01-09T16:55:23Z</dcterms:created>
  <dcterms:modified xsi:type="dcterms:W3CDTF">2024-01-29T14:12:45Z</dcterms:modified>
</cp:coreProperties>
</file>